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handoutMasterIdLst>
    <p:handoutMasterId r:id="rId11"/>
  </p:handoutMasterIdLst>
  <p:sldIdLst>
    <p:sldId id="275" r:id="rId2"/>
    <p:sldId id="277" r:id="rId3"/>
    <p:sldId id="258" r:id="rId4"/>
    <p:sldId id="259" r:id="rId5"/>
    <p:sldId id="260" r:id="rId6"/>
    <p:sldId id="261" r:id="rId7"/>
    <p:sldId id="269" r:id="rId8"/>
    <p:sldId id="263" r:id="rId9"/>
    <p:sldId id="27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29"/>
    <p:restoredTop sz="94723"/>
  </p:normalViewPr>
  <p:slideViewPr>
    <p:cSldViewPr>
      <p:cViewPr varScale="1">
        <p:scale>
          <a:sx n="86" d="100"/>
          <a:sy n="86" d="100"/>
        </p:scale>
        <p:origin x="156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9E1EFA-8020-4A26-AE61-0EDF3A4D0902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AF8B8-2FB8-4572-8674-399F1EC537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43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7209-492F-40FA-A6F1-A5EBA918BF54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9B77-6AFB-4B5C-9871-D28AA812073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7209-492F-40FA-A6F1-A5EBA918BF54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9B77-6AFB-4B5C-9871-D28AA81207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7209-492F-40FA-A6F1-A5EBA918BF54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DDAA9B77-6AFB-4B5C-9871-D28AA8120735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7209-492F-40FA-A6F1-A5EBA918BF54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9B77-6AFB-4B5C-9871-D28AA81207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7209-492F-40FA-A6F1-A5EBA918BF54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9B77-6AFB-4B5C-9871-D28AA81207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7209-492F-40FA-A6F1-A5EBA918BF54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9B77-6AFB-4B5C-9871-D28AA81207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7209-492F-40FA-A6F1-A5EBA918BF54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9B77-6AFB-4B5C-9871-D28AA81207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7209-492F-40FA-A6F1-A5EBA918BF54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9B77-6AFB-4B5C-9871-D28AA81207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7209-492F-40FA-A6F1-A5EBA918BF54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9B77-6AFB-4B5C-9871-D28AA81207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7209-492F-40FA-A6F1-A5EBA918BF54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9B77-6AFB-4B5C-9871-D28AA81207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D7209-492F-40FA-A6F1-A5EBA918BF54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A9B77-6AFB-4B5C-9871-D28AA812073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FDD7209-492F-40FA-A6F1-A5EBA918BF54}" type="datetimeFigureOut">
              <a:rPr lang="en-US" smtClean="0"/>
              <a:t>10/15/25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DAA9B77-6AFB-4B5C-9871-D28AA8120735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PROSES PENELITIAN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       </a:t>
            </a:r>
            <a:r>
              <a:rPr lang="en-US" sz="2400" dirty="0" err="1"/>
              <a:t>Masalah</a:t>
            </a:r>
            <a:r>
              <a:rPr lang="en-US" sz="2400" dirty="0"/>
              <a:t>/</a:t>
            </a:r>
            <a:r>
              <a:rPr lang="en-US" sz="2400" dirty="0" err="1"/>
              <a:t>pertanyaan</a:t>
            </a:r>
            <a:r>
              <a:rPr lang="en-US" sz="2400" dirty="0"/>
              <a:t> </a:t>
            </a:r>
            <a:r>
              <a:rPr lang="en-US" sz="2400" dirty="0" err="1"/>
              <a:t>penelitian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dirty="0"/>
              <a:t>             </a:t>
            </a:r>
            <a:r>
              <a:rPr lang="en-US" sz="2400" dirty="0" err="1"/>
              <a:t>telaah</a:t>
            </a:r>
            <a:r>
              <a:rPr lang="en-US" sz="2400" dirty="0"/>
              <a:t> </a:t>
            </a:r>
            <a:r>
              <a:rPr lang="en-US" sz="2400" dirty="0" err="1"/>
              <a:t>teoritis</a:t>
            </a:r>
            <a:r>
              <a:rPr lang="en-US" sz="2400" dirty="0"/>
              <a:t>                               </a:t>
            </a:r>
            <a:r>
              <a:rPr lang="en-US" sz="2400" dirty="0" err="1"/>
              <a:t>hipotesis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</a:p>
          <a:p>
            <a:pPr marL="0" indent="0">
              <a:buNone/>
            </a:pPr>
            <a:r>
              <a:rPr lang="en-US" sz="2400" dirty="0"/>
              <a:t>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en-US" sz="2400" dirty="0"/>
              <a:t>             </a:t>
            </a:r>
            <a:r>
              <a:rPr lang="en-US" sz="2400" dirty="0" err="1"/>
              <a:t>Pengujian</a:t>
            </a:r>
            <a:r>
              <a:rPr lang="en-US" sz="2400" dirty="0"/>
              <a:t> </a:t>
            </a:r>
            <a:r>
              <a:rPr lang="en-US" sz="2400" dirty="0" err="1"/>
              <a:t>fakta</a:t>
            </a:r>
            <a:r>
              <a:rPr lang="en-US" sz="2400" dirty="0"/>
              <a:t>                       </a:t>
            </a:r>
            <a:r>
              <a:rPr lang="en-US" sz="2400" dirty="0" err="1"/>
              <a:t>hasil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                                                       </a:t>
            </a:r>
            <a:r>
              <a:rPr lang="en-US" sz="2400" dirty="0" err="1"/>
              <a:t>kesimpulan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790700" y="5105400"/>
            <a:ext cx="3429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1790700" y="3352800"/>
            <a:ext cx="3429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191000" y="3352800"/>
            <a:ext cx="19812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438996" y="4954385"/>
            <a:ext cx="1352204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664729" y="3505200"/>
            <a:ext cx="0" cy="121920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790700" y="2743200"/>
            <a:ext cx="0" cy="2362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743700" y="4114800"/>
            <a:ext cx="438496" cy="83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7162800" y="4123113"/>
            <a:ext cx="19396" cy="9822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685800" y="5334000"/>
            <a:ext cx="4876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V="1">
            <a:off x="685800" y="2590800"/>
            <a:ext cx="0" cy="2743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685800" y="25908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9318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dirty="0"/>
              <a:t>MASALAH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Tahapan</a:t>
            </a:r>
            <a:r>
              <a:rPr lang="en-US" dirty="0"/>
              <a:t> </a:t>
            </a:r>
            <a:r>
              <a:rPr lang="en-US" dirty="0" err="1"/>
              <a:t>Penemuan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: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masalah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Penentuan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pemilihan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(</a:t>
            </a:r>
            <a:r>
              <a:rPr lang="en-US" dirty="0" err="1"/>
              <a:t>topik</a:t>
            </a:r>
            <a:r>
              <a:rPr lang="en-US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Perumusan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formulasi</a:t>
            </a:r>
            <a:r>
              <a:rPr lang="en-US" dirty="0"/>
              <a:t> </a:t>
            </a:r>
            <a:r>
              <a:rPr lang="en-US" dirty="0" err="1"/>
              <a:t>masalah</a:t>
            </a:r>
            <a:endParaRPr lang="en-US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80221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err="1"/>
              <a:t>Tipe</a:t>
            </a:r>
            <a:r>
              <a:rPr lang="en-US" sz="3200" b="1" dirty="0"/>
              <a:t> </a:t>
            </a:r>
            <a:r>
              <a:rPr lang="en-US" sz="3200" b="1" dirty="0" err="1"/>
              <a:t>masalah</a:t>
            </a:r>
            <a:r>
              <a:rPr lang="en-US" sz="3200" b="1" dirty="0"/>
              <a:t> </a:t>
            </a:r>
            <a:r>
              <a:rPr lang="en-US" sz="3200" b="1" dirty="0" err="1"/>
              <a:t>penelitian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Masalah-masalah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di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yang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solusi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Area-area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organisasi</a:t>
            </a:r>
            <a:r>
              <a:rPr lang="en-US" dirty="0"/>
              <a:t> yang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pembenahan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perbaikan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Persolan-persolan</a:t>
            </a:r>
            <a:r>
              <a:rPr lang="en-US" dirty="0"/>
              <a:t> </a:t>
            </a:r>
            <a:r>
              <a:rPr lang="en-US" dirty="0" err="1"/>
              <a:t>teoritis</a:t>
            </a:r>
            <a:r>
              <a:rPr lang="en-US" dirty="0"/>
              <a:t> yang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(</a:t>
            </a:r>
            <a:r>
              <a:rPr lang="en-US" dirty="0" err="1"/>
              <a:t>memprediksi</a:t>
            </a:r>
            <a:r>
              <a:rPr lang="en-US" dirty="0"/>
              <a:t> ) </a:t>
            </a:r>
            <a:r>
              <a:rPr lang="en-US" dirty="0" err="1"/>
              <a:t>fenomena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dirty="0" err="1"/>
              <a:t>Pertanyaan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yang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jawaban</a:t>
            </a:r>
            <a:r>
              <a:rPr lang="en-US" dirty="0"/>
              <a:t> </a:t>
            </a:r>
            <a:r>
              <a:rPr lang="en-US" dirty="0" err="1"/>
              <a:t>empiris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079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KRITERIA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topik</a:t>
            </a:r>
            <a:r>
              <a:rPr lang="en-US" dirty="0"/>
              <a:t> yang </a:t>
            </a:r>
            <a:r>
              <a:rPr lang="en-US" dirty="0" err="1"/>
              <a:t>menarik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signifikasi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teoritis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praktis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diuji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pengumpulan</a:t>
            </a:r>
            <a:r>
              <a:rPr lang="en-US" dirty="0"/>
              <a:t> data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analisis</a:t>
            </a:r>
            <a:r>
              <a:rPr lang="en-US" dirty="0"/>
              <a:t>  data</a:t>
            </a:r>
          </a:p>
          <a:p>
            <a:pPr marL="514350" indent="-514350">
              <a:buAutoNum type="arabicPeriod"/>
            </a:pP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yang </a:t>
            </a:r>
            <a:r>
              <a:rPr lang="en-US" dirty="0" err="1"/>
              <a:t>tersedia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185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CONTOH BIDANG MASALAH DAN TOPIK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352800" cy="45259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Pemasaran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penjualan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Keuangan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keuangan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informasi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62400" y="1600200"/>
            <a:ext cx="47244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  <a:p>
            <a:r>
              <a:rPr lang="en-US" dirty="0" err="1"/>
              <a:t>Promosi</a:t>
            </a:r>
            <a:r>
              <a:rPr lang="en-US" dirty="0"/>
              <a:t> </a:t>
            </a:r>
            <a:r>
              <a:rPr lang="en-US" dirty="0" err="1"/>
              <a:t>penjualan</a:t>
            </a:r>
            <a:endParaRPr lang="en-US" dirty="0"/>
          </a:p>
          <a:p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konsumen</a:t>
            </a:r>
            <a:endParaRPr lang="en-US" dirty="0"/>
          </a:p>
          <a:p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saham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obligasi</a:t>
            </a:r>
            <a:endParaRPr lang="en-US" dirty="0"/>
          </a:p>
          <a:p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rasio</a:t>
            </a:r>
            <a:r>
              <a:rPr lang="en-US" dirty="0"/>
              <a:t> </a:t>
            </a:r>
            <a:r>
              <a:rPr lang="en-US" dirty="0" err="1"/>
              <a:t>keuangan</a:t>
            </a:r>
            <a:endParaRPr lang="en-US" dirty="0"/>
          </a:p>
          <a:p>
            <a:r>
              <a:rPr lang="en-US" dirty="0" err="1"/>
              <a:t>Standar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keuangan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Penerapan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informasi</a:t>
            </a:r>
            <a:endParaRPr lang="en-US" dirty="0"/>
          </a:p>
          <a:p>
            <a:r>
              <a:rPr lang="en-US" dirty="0" err="1"/>
              <a:t>Sikap</a:t>
            </a:r>
            <a:r>
              <a:rPr lang="en-US" dirty="0"/>
              <a:t> </a:t>
            </a:r>
            <a:r>
              <a:rPr lang="en-US" dirty="0" err="1"/>
              <a:t>manajemen-pemakai</a:t>
            </a:r>
            <a:endParaRPr lang="en-US" dirty="0"/>
          </a:p>
          <a:p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lunak</a:t>
            </a:r>
            <a:r>
              <a:rPr lang="en-US" dirty="0"/>
              <a:t> </a:t>
            </a:r>
            <a:r>
              <a:rPr lang="en-US" dirty="0" err="1"/>
              <a:t>komputer</a:t>
            </a:r>
            <a:endParaRPr lang="en-US" dirty="0"/>
          </a:p>
        </p:txBody>
      </p:sp>
      <p:sp>
        <p:nvSpPr>
          <p:cNvPr id="5" name="Right Brace 4"/>
          <p:cNvSpPr/>
          <p:nvPr/>
        </p:nvSpPr>
        <p:spPr>
          <a:xfrm>
            <a:off x="7315200" y="1828800"/>
            <a:ext cx="228600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Brace 5"/>
          <p:cNvSpPr/>
          <p:nvPr/>
        </p:nvSpPr>
        <p:spPr>
          <a:xfrm>
            <a:off x="8382000" y="3048000"/>
            <a:ext cx="45719" cy="533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Brace 6"/>
          <p:cNvSpPr/>
          <p:nvPr/>
        </p:nvSpPr>
        <p:spPr>
          <a:xfrm>
            <a:off x="8382000" y="4419600"/>
            <a:ext cx="45719" cy="13716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6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SUMBER PENEMUAN MASALAH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/>
              <a:t>Literatur</a:t>
            </a:r>
            <a:r>
              <a:rPr lang="en-US" dirty="0"/>
              <a:t> yang </a:t>
            </a:r>
            <a:r>
              <a:rPr lang="en-US" dirty="0" err="1"/>
              <a:t>dipublikasikan</a:t>
            </a:r>
            <a:r>
              <a:rPr lang="en-US" dirty="0"/>
              <a:t> : </a:t>
            </a:r>
            <a:r>
              <a:rPr lang="en-US" dirty="0" err="1"/>
              <a:t>buku</a:t>
            </a:r>
            <a:r>
              <a:rPr lang="en-US" dirty="0"/>
              <a:t> </a:t>
            </a:r>
            <a:r>
              <a:rPr lang="en-US" dirty="0" err="1"/>
              <a:t>teks</a:t>
            </a:r>
            <a:r>
              <a:rPr lang="en-US" dirty="0"/>
              <a:t>, </a:t>
            </a:r>
            <a:r>
              <a:rPr lang="en-US" dirty="0" err="1"/>
              <a:t>jurnal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text-database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Literatur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dipublikasikan</a:t>
            </a:r>
            <a:r>
              <a:rPr lang="en-US" dirty="0"/>
              <a:t> : </a:t>
            </a:r>
            <a:r>
              <a:rPr lang="en-US" dirty="0" err="1"/>
              <a:t>skripsi</a:t>
            </a:r>
            <a:r>
              <a:rPr lang="en-US" dirty="0"/>
              <a:t>, </a:t>
            </a:r>
            <a:r>
              <a:rPr lang="en-US" dirty="0" err="1"/>
              <a:t>tesis</a:t>
            </a:r>
            <a:r>
              <a:rPr lang="en-US" dirty="0"/>
              <a:t>, </a:t>
            </a:r>
            <a:r>
              <a:rPr lang="en-US" dirty="0" err="1"/>
              <a:t>disertasi</a:t>
            </a:r>
            <a:r>
              <a:rPr lang="en-US" dirty="0"/>
              <a:t>, paper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makalah-makalah</a:t>
            </a:r>
            <a:r>
              <a:rPr lang="en-US" dirty="0"/>
              <a:t> seminar</a:t>
            </a:r>
          </a:p>
        </p:txBody>
      </p:sp>
    </p:spTree>
    <p:extLst>
      <p:ext uri="{BB962C8B-B14F-4D97-AF65-F5344CB8AC3E}">
        <p14:creationId xmlns:p14="http://schemas.microsoft.com/office/powerpoint/2010/main" val="3634191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SUMBER PENEMUAN MASALAH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0838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dirty="0" err="1"/>
              <a:t>penyimpangan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pengalaman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kenyataan</a:t>
            </a:r>
            <a:endParaRPr lang="en-US" sz="2400" dirty="0"/>
          </a:p>
          <a:p>
            <a:pPr marL="350838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 err="1"/>
              <a:t>Terdapat</a:t>
            </a:r>
            <a:r>
              <a:rPr lang="en-US" sz="2400" dirty="0"/>
              <a:t> </a:t>
            </a:r>
            <a:r>
              <a:rPr lang="en-US" sz="2400" dirty="0" err="1"/>
              <a:t>penyimpangan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apa</a:t>
            </a:r>
            <a:r>
              <a:rPr lang="en-US" sz="2400" dirty="0"/>
              <a:t> yang </a:t>
            </a:r>
            <a:r>
              <a:rPr lang="en-US" sz="2400" dirty="0" err="1"/>
              <a:t>telah</a:t>
            </a:r>
            <a:r>
              <a:rPr lang="en-US" sz="2400" dirty="0"/>
              <a:t> </a:t>
            </a:r>
            <a:r>
              <a:rPr lang="en-US" sz="2400" dirty="0" err="1"/>
              <a:t>direncanakan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kenyataan</a:t>
            </a:r>
            <a:endParaRPr lang="en-US" sz="2400" dirty="0"/>
          </a:p>
          <a:p>
            <a:pPr marL="350838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Ada </a:t>
            </a:r>
            <a:r>
              <a:rPr lang="en-US" sz="2400" dirty="0" err="1"/>
              <a:t>pengaduan</a:t>
            </a:r>
            <a:endParaRPr lang="en-US" sz="2400" dirty="0"/>
          </a:p>
          <a:p>
            <a:pPr marL="350838" lvl="2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2400" dirty="0"/>
              <a:t>Ada </a:t>
            </a:r>
            <a:r>
              <a:rPr lang="en-US" sz="2400" dirty="0" err="1"/>
              <a:t>Kompetisi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41251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METODE PENEMUAN MASALAH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/>
              <a:t>Pendekatan</a:t>
            </a:r>
            <a:r>
              <a:rPr lang="en-US" dirty="0"/>
              <a:t> formal :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Metode</a:t>
            </a:r>
            <a:r>
              <a:rPr lang="en-US" dirty="0"/>
              <a:t> analog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renovasi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dialektis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morfologi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dekomposisi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agregasi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2. </a:t>
            </a:r>
            <a:r>
              <a:rPr lang="en-US" dirty="0" err="1"/>
              <a:t>Pendekatan</a:t>
            </a:r>
            <a:r>
              <a:rPr lang="en-US" dirty="0"/>
              <a:t> informal :</a:t>
            </a:r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perkiraan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fenomenologi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konsensus</a:t>
            </a:r>
            <a:endParaRPr lang="en-US" dirty="0"/>
          </a:p>
          <a:p>
            <a:pPr marL="514350" indent="-514350">
              <a:buFont typeface="+mj-lt"/>
              <a:buAutoNum type="alphaLcPeriod"/>
            </a:pP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pengalaman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38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600" dirty="0" err="1"/>
              <a:t>Contoh</a:t>
            </a:r>
            <a:r>
              <a:rPr lang="en-US" sz="3600" dirty="0"/>
              <a:t>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E-CRM</a:t>
            </a:r>
          </a:p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web</a:t>
            </a:r>
          </a:p>
          <a:p>
            <a:r>
              <a:rPr lang="en-US" dirty="0"/>
              <a:t>E-literacy</a:t>
            </a:r>
          </a:p>
          <a:p>
            <a:r>
              <a:rPr lang="en-US" dirty="0"/>
              <a:t>Conceptual Modeling Strategy</a:t>
            </a:r>
          </a:p>
          <a:p>
            <a:r>
              <a:rPr lang="en-US" dirty="0" err="1"/>
              <a:t>Pengembangan</a:t>
            </a:r>
            <a:r>
              <a:rPr lang="en-US" dirty="0"/>
              <a:t> Media Electronic-Learning</a:t>
            </a:r>
          </a:p>
          <a:p>
            <a:r>
              <a:rPr lang="en-US" dirty="0"/>
              <a:t>Data mining</a:t>
            </a:r>
          </a:p>
          <a:p>
            <a:r>
              <a:rPr lang="en-US" dirty="0" err="1"/>
              <a:t>Algoritma</a:t>
            </a:r>
            <a:r>
              <a:rPr lang="en-US" dirty="0"/>
              <a:t> Multi Criteria Decision Making</a:t>
            </a:r>
          </a:p>
          <a:p>
            <a:r>
              <a:rPr lang="en-US" dirty="0" err="1"/>
              <a:t>Perancangan</a:t>
            </a:r>
            <a:r>
              <a:rPr lang="en-US" dirty="0"/>
              <a:t> proses </a:t>
            </a:r>
            <a:r>
              <a:rPr lang="en-US" dirty="0" err="1"/>
              <a:t>bisnis</a:t>
            </a:r>
            <a:r>
              <a:rPr lang="en-US" dirty="0"/>
              <a:t>  </a:t>
            </a:r>
            <a:r>
              <a:rPr lang="en-US" dirty="0" err="1"/>
              <a:t>dengan</a:t>
            </a:r>
            <a:r>
              <a:rPr lang="en-US" dirty="0"/>
              <a:t> IDEFO</a:t>
            </a:r>
          </a:p>
          <a:p>
            <a:r>
              <a:rPr lang="en-US" dirty="0" err="1"/>
              <a:t>Prototipe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Pengelola</a:t>
            </a:r>
            <a:r>
              <a:rPr lang="en-US" dirty="0"/>
              <a:t> SQL Server basis web </a:t>
            </a:r>
            <a:r>
              <a:rPr lang="en-US" dirty="0" err="1"/>
              <a:t>menggunakan</a:t>
            </a:r>
            <a:r>
              <a:rPr lang="en-US"/>
              <a:t> SQL </a:t>
            </a:r>
            <a:r>
              <a:rPr lang="en-US" dirty="0"/>
              <a:t>DMO</a:t>
            </a:r>
          </a:p>
          <a:p>
            <a:r>
              <a:rPr lang="en-US" dirty="0" err="1"/>
              <a:t>Arsitektur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</a:t>
            </a:r>
            <a:r>
              <a:rPr lang="en-US" dirty="0" err="1"/>
              <a:t>sakit</a:t>
            </a:r>
            <a:endParaRPr lang="en-US" dirty="0"/>
          </a:p>
          <a:p>
            <a:r>
              <a:rPr lang="en-US" dirty="0" err="1"/>
              <a:t>Analisa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framework COBIT Domain </a:t>
            </a:r>
            <a:r>
              <a:rPr lang="en-US" dirty="0" err="1"/>
              <a:t>dan</a:t>
            </a:r>
            <a:r>
              <a:rPr lang="en-US" dirty="0"/>
              <a:t> AI (</a:t>
            </a:r>
            <a:r>
              <a:rPr lang="en-US" dirty="0" err="1"/>
              <a:t>syudy</a:t>
            </a:r>
            <a:r>
              <a:rPr lang="en-US" dirty="0"/>
              <a:t> </a:t>
            </a:r>
            <a:r>
              <a:rPr lang="en-US" dirty="0" err="1"/>
              <a:t>kasus</a:t>
            </a:r>
            <a:r>
              <a:rPr lang="en-US" dirty="0"/>
              <a:t>)</a:t>
            </a:r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0283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1453</TotalTime>
  <Words>287</Words>
  <Application>Microsoft Macintosh PowerPoint</Application>
  <PresentationFormat>On-screen Show (4:3)</PresentationFormat>
  <Paragraphs>78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PROSES PENELITIAN</vt:lpstr>
      <vt:lpstr>MASALAH PENELITIAN</vt:lpstr>
      <vt:lpstr>Tipe masalah penelitian</vt:lpstr>
      <vt:lpstr>KRITERIA PENELITIAN</vt:lpstr>
      <vt:lpstr>CONTOH BIDANG MASALAH DAN TOPIK PENELITIAN</vt:lpstr>
      <vt:lpstr>SUMBER PENEMUAN MASALAH</vt:lpstr>
      <vt:lpstr>SUMBER PENEMUAN MASALAH</vt:lpstr>
      <vt:lpstr>METODE PENEMUAN MASALAH</vt:lpstr>
      <vt:lpstr>Contoh 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PROSES PENELITIAN</dc:title>
  <dc:creator>Nafisah</dc:creator>
  <cp:lastModifiedBy>Microsoft Office User</cp:lastModifiedBy>
  <cp:revision>23</cp:revision>
  <cp:lastPrinted>2016-10-03T10:30:41Z</cp:lastPrinted>
  <dcterms:created xsi:type="dcterms:W3CDTF">2014-09-30T15:21:03Z</dcterms:created>
  <dcterms:modified xsi:type="dcterms:W3CDTF">2025-10-15T10:16:20Z</dcterms:modified>
</cp:coreProperties>
</file>